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varScale="1">
        <p:scale>
          <a:sx n="85" d="100"/>
          <a:sy n="85" d="100"/>
        </p:scale>
        <p:origin x="9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9B5B016-B679-4D1B-8B44-DA30557BB93A}" type="datetimeFigureOut">
              <a:rPr lang="en-GB" smtClean="0"/>
              <a:t>06/10/2014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250C67-1D89-4A25-91C5-10F8173F33A5}" type="slidenum">
              <a:rPr lang="en-GB" smtClean="0"/>
              <a:t>‹#›</a:t>
            </a:fld>
            <a:endParaRPr lang="en-GB"/>
          </a:p>
        </p:txBody>
      </p:sp>
    </p:spTree>
    <p:extLst>
      <p:ext uri="{BB962C8B-B14F-4D97-AF65-F5344CB8AC3E}">
        <p14:creationId xmlns:p14="http://schemas.microsoft.com/office/powerpoint/2010/main" val="461874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B5B016-B679-4D1B-8B44-DA30557BB93A}" type="datetimeFigureOut">
              <a:rPr lang="en-GB" smtClean="0"/>
              <a:t>06/10/2014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250C67-1D89-4A25-91C5-10F8173F33A5}" type="slidenum">
              <a:rPr lang="en-GB" smtClean="0"/>
              <a:t>‹#›</a:t>
            </a:fld>
            <a:endParaRPr lang="en-GB"/>
          </a:p>
        </p:txBody>
      </p:sp>
    </p:spTree>
    <p:extLst>
      <p:ext uri="{BB962C8B-B14F-4D97-AF65-F5344CB8AC3E}">
        <p14:creationId xmlns:p14="http://schemas.microsoft.com/office/powerpoint/2010/main" val="68451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B5B016-B679-4D1B-8B44-DA30557BB93A}" type="datetimeFigureOut">
              <a:rPr lang="en-GB" smtClean="0"/>
              <a:t>06/10/2014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250C67-1D89-4A25-91C5-10F8173F33A5}" type="slidenum">
              <a:rPr lang="en-GB" smtClean="0"/>
              <a:t>‹#›</a:t>
            </a:fld>
            <a:endParaRPr lang="en-GB"/>
          </a:p>
        </p:txBody>
      </p:sp>
    </p:spTree>
    <p:extLst>
      <p:ext uri="{BB962C8B-B14F-4D97-AF65-F5344CB8AC3E}">
        <p14:creationId xmlns:p14="http://schemas.microsoft.com/office/powerpoint/2010/main" val="461886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B5B016-B679-4D1B-8B44-DA30557BB93A}" type="datetimeFigureOut">
              <a:rPr lang="en-GB" smtClean="0"/>
              <a:t>06/10/2014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250C67-1D89-4A25-91C5-10F8173F33A5}" type="slidenum">
              <a:rPr lang="en-GB" smtClean="0"/>
              <a:t>‹#›</a:t>
            </a:fld>
            <a:endParaRPr lang="en-GB"/>
          </a:p>
        </p:txBody>
      </p:sp>
    </p:spTree>
    <p:extLst>
      <p:ext uri="{BB962C8B-B14F-4D97-AF65-F5344CB8AC3E}">
        <p14:creationId xmlns:p14="http://schemas.microsoft.com/office/powerpoint/2010/main" val="3033125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B5B016-B679-4D1B-8B44-DA30557BB93A}" type="datetimeFigureOut">
              <a:rPr lang="en-GB" smtClean="0"/>
              <a:t>06/10/2014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250C67-1D89-4A25-91C5-10F8173F33A5}" type="slidenum">
              <a:rPr lang="en-GB" smtClean="0"/>
              <a:t>‹#›</a:t>
            </a:fld>
            <a:endParaRPr lang="en-GB"/>
          </a:p>
        </p:txBody>
      </p:sp>
    </p:spTree>
    <p:extLst>
      <p:ext uri="{BB962C8B-B14F-4D97-AF65-F5344CB8AC3E}">
        <p14:creationId xmlns:p14="http://schemas.microsoft.com/office/powerpoint/2010/main" val="1851703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9B5B016-B679-4D1B-8B44-DA30557BB93A}" type="datetimeFigureOut">
              <a:rPr lang="en-GB" smtClean="0"/>
              <a:t>06/10/2014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250C67-1D89-4A25-91C5-10F8173F33A5}" type="slidenum">
              <a:rPr lang="en-GB" smtClean="0"/>
              <a:t>‹#›</a:t>
            </a:fld>
            <a:endParaRPr lang="en-GB"/>
          </a:p>
        </p:txBody>
      </p:sp>
    </p:spTree>
    <p:extLst>
      <p:ext uri="{BB962C8B-B14F-4D97-AF65-F5344CB8AC3E}">
        <p14:creationId xmlns:p14="http://schemas.microsoft.com/office/powerpoint/2010/main" val="452535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9B5B016-B679-4D1B-8B44-DA30557BB93A}" type="datetimeFigureOut">
              <a:rPr lang="en-GB" smtClean="0"/>
              <a:t>06/10/2014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E250C67-1D89-4A25-91C5-10F8173F33A5}" type="slidenum">
              <a:rPr lang="en-GB" smtClean="0"/>
              <a:t>‹#›</a:t>
            </a:fld>
            <a:endParaRPr lang="en-GB"/>
          </a:p>
        </p:txBody>
      </p:sp>
    </p:spTree>
    <p:extLst>
      <p:ext uri="{BB962C8B-B14F-4D97-AF65-F5344CB8AC3E}">
        <p14:creationId xmlns:p14="http://schemas.microsoft.com/office/powerpoint/2010/main" val="1039474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9B5B016-B679-4D1B-8B44-DA30557BB93A}" type="datetimeFigureOut">
              <a:rPr lang="en-GB" smtClean="0"/>
              <a:t>06/10/2014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E250C67-1D89-4A25-91C5-10F8173F33A5}" type="slidenum">
              <a:rPr lang="en-GB" smtClean="0"/>
              <a:t>‹#›</a:t>
            </a:fld>
            <a:endParaRPr lang="en-GB"/>
          </a:p>
        </p:txBody>
      </p:sp>
    </p:spTree>
    <p:extLst>
      <p:ext uri="{BB962C8B-B14F-4D97-AF65-F5344CB8AC3E}">
        <p14:creationId xmlns:p14="http://schemas.microsoft.com/office/powerpoint/2010/main" val="868840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B5B016-B679-4D1B-8B44-DA30557BB93A}" type="datetimeFigureOut">
              <a:rPr lang="en-GB" smtClean="0"/>
              <a:t>06/10/2014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E250C67-1D89-4A25-91C5-10F8173F33A5}" type="slidenum">
              <a:rPr lang="en-GB" smtClean="0"/>
              <a:t>‹#›</a:t>
            </a:fld>
            <a:endParaRPr lang="en-GB"/>
          </a:p>
        </p:txBody>
      </p:sp>
    </p:spTree>
    <p:extLst>
      <p:ext uri="{BB962C8B-B14F-4D97-AF65-F5344CB8AC3E}">
        <p14:creationId xmlns:p14="http://schemas.microsoft.com/office/powerpoint/2010/main" val="1056833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B5B016-B679-4D1B-8B44-DA30557BB93A}" type="datetimeFigureOut">
              <a:rPr lang="en-GB" smtClean="0"/>
              <a:t>06/10/2014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250C67-1D89-4A25-91C5-10F8173F33A5}" type="slidenum">
              <a:rPr lang="en-GB" smtClean="0"/>
              <a:t>‹#›</a:t>
            </a:fld>
            <a:endParaRPr lang="en-GB"/>
          </a:p>
        </p:txBody>
      </p:sp>
    </p:spTree>
    <p:extLst>
      <p:ext uri="{BB962C8B-B14F-4D97-AF65-F5344CB8AC3E}">
        <p14:creationId xmlns:p14="http://schemas.microsoft.com/office/powerpoint/2010/main" val="164435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B5B016-B679-4D1B-8B44-DA30557BB93A}" type="datetimeFigureOut">
              <a:rPr lang="en-GB" smtClean="0"/>
              <a:t>06/10/2014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250C67-1D89-4A25-91C5-10F8173F33A5}" type="slidenum">
              <a:rPr lang="en-GB" smtClean="0"/>
              <a:t>‹#›</a:t>
            </a:fld>
            <a:endParaRPr lang="en-GB"/>
          </a:p>
        </p:txBody>
      </p:sp>
    </p:spTree>
    <p:extLst>
      <p:ext uri="{BB962C8B-B14F-4D97-AF65-F5344CB8AC3E}">
        <p14:creationId xmlns:p14="http://schemas.microsoft.com/office/powerpoint/2010/main" val="2830481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B5B016-B679-4D1B-8B44-DA30557BB93A}" type="datetimeFigureOut">
              <a:rPr lang="en-GB" smtClean="0"/>
              <a:t>06/10/2014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250C67-1D89-4A25-91C5-10F8173F33A5}" type="slidenum">
              <a:rPr lang="en-GB" smtClean="0"/>
              <a:t>‹#›</a:t>
            </a:fld>
            <a:endParaRPr lang="en-GB"/>
          </a:p>
        </p:txBody>
      </p:sp>
    </p:spTree>
    <p:extLst>
      <p:ext uri="{BB962C8B-B14F-4D97-AF65-F5344CB8AC3E}">
        <p14:creationId xmlns:p14="http://schemas.microsoft.com/office/powerpoint/2010/main" val="11748699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Paper II Guide to getting Full Marks</a:t>
            </a:r>
            <a:endParaRPr lang="en-GB" dirty="0"/>
          </a:p>
        </p:txBody>
      </p:sp>
      <p:pic>
        <p:nvPicPr>
          <p:cNvPr id="1026" name="Picture 2" descr="My favorite Sponge is in trouble :( boo hi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8286" y="3791126"/>
            <a:ext cx="3429000" cy="228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9114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5311" y="911225"/>
            <a:ext cx="10515600" cy="4351338"/>
          </a:xfrm>
        </p:spPr>
        <p:txBody>
          <a:bodyPr>
            <a:normAutofit fontScale="55000" lnSpcReduction="20000"/>
          </a:bodyPr>
          <a:lstStyle/>
          <a:p>
            <a:r>
              <a:rPr lang="en-GB" sz="3800" dirty="0" smtClean="0"/>
              <a:t>Question </a:t>
            </a:r>
            <a:r>
              <a:rPr lang="en-GB" sz="3800" dirty="0"/>
              <a:t>a) (</a:t>
            </a:r>
            <a:r>
              <a:rPr lang="en-GB" sz="3800" dirty="0" err="1"/>
              <a:t>i</a:t>
            </a:r>
            <a:r>
              <a:rPr lang="en-GB" sz="3800" dirty="0"/>
              <a:t>) and (ii) normally require a definition or identification. Keep your answer brief. </a:t>
            </a:r>
            <a:endParaRPr lang="en-GB" sz="3800" dirty="0" smtClean="0"/>
          </a:p>
          <a:p>
            <a:pPr marL="0" indent="0">
              <a:buNone/>
            </a:pPr>
            <a:endParaRPr lang="en-GB" sz="3800" dirty="0"/>
          </a:p>
          <a:p>
            <a:r>
              <a:rPr lang="en-GB" sz="3800" dirty="0"/>
              <a:t>One sentence is normally enough for a definition, and you should never need more than two. </a:t>
            </a:r>
            <a:endParaRPr lang="en-GB" sz="3800" dirty="0" smtClean="0"/>
          </a:p>
          <a:p>
            <a:pPr marL="0" indent="0">
              <a:buNone/>
            </a:pPr>
            <a:endParaRPr lang="en-GB" sz="3800" dirty="0"/>
          </a:p>
          <a:p>
            <a:r>
              <a:rPr lang="en-GB" sz="3800" dirty="0"/>
              <a:t>Question b) and c) usually require an explanation using a diagram. You will receive 2 marks for </a:t>
            </a:r>
            <a:r>
              <a:rPr lang="en-GB" sz="3800" dirty="0" smtClean="0"/>
              <a:t>an </a:t>
            </a:r>
            <a:r>
              <a:rPr lang="en-GB" sz="3800" dirty="0"/>
              <a:t>accurate, clear and fully labelled diagram, and a further 2 marks for a clear explanation and </a:t>
            </a:r>
            <a:r>
              <a:rPr lang="en-GB" sz="3800" dirty="0" smtClean="0"/>
              <a:t> description </a:t>
            </a:r>
            <a:r>
              <a:rPr lang="en-GB" sz="3800" dirty="0"/>
              <a:t>of what the diagram shows. You should also try to provide a link between the event given </a:t>
            </a:r>
            <a:r>
              <a:rPr lang="en-GB" sz="3800" dirty="0" smtClean="0"/>
              <a:t> and </a:t>
            </a:r>
            <a:r>
              <a:rPr lang="en-GB" sz="3800" dirty="0"/>
              <a:t>the diagram that shows the effect. Again do not spend too much time on your explanation. </a:t>
            </a:r>
          </a:p>
          <a:p>
            <a:endParaRPr lang="en-GB" sz="3800" dirty="0" smtClean="0"/>
          </a:p>
          <a:p>
            <a:r>
              <a:rPr lang="en-GB" sz="3800" dirty="0" smtClean="0"/>
              <a:t>Question </a:t>
            </a:r>
            <a:r>
              <a:rPr lang="en-GB" sz="3800" dirty="0"/>
              <a:t>d) requires three distinct tasks: 1- use information from the text/data, 2- use knowledge </a:t>
            </a:r>
            <a:r>
              <a:rPr lang="en-GB" sz="3800" dirty="0" smtClean="0"/>
              <a:t>of </a:t>
            </a:r>
            <a:r>
              <a:rPr lang="en-GB" sz="3800" dirty="0"/>
              <a:t>economics and 3- evaluate or discuss. </a:t>
            </a:r>
          </a:p>
          <a:p>
            <a:endParaRPr lang="en-GB" dirty="0"/>
          </a:p>
        </p:txBody>
      </p:sp>
      <p:pic>
        <p:nvPicPr>
          <p:cNvPr id="2050" name="Picture 2" descr="https://sp.yimg.com/ib/th?id=HN.608001424775186579&amp;pid=15.1&amp;P=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6198" y="4735601"/>
            <a:ext cx="2531180" cy="18514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sp.yimg.com/ib/th?id=HN.607993702427920224&amp;pid=15.1&amp;P=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3753" y="4735601"/>
            <a:ext cx="2598913" cy="1825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016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9178" y="448381"/>
            <a:ext cx="10515600" cy="4351338"/>
          </a:xfrm>
        </p:spPr>
        <p:txBody>
          <a:bodyPr>
            <a:normAutofit fontScale="92500" lnSpcReduction="10000"/>
          </a:bodyPr>
          <a:lstStyle/>
          <a:p>
            <a:endParaRPr lang="en-GB" dirty="0" smtClean="0"/>
          </a:p>
          <a:p>
            <a:r>
              <a:rPr lang="en-GB" dirty="0" smtClean="0"/>
              <a:t>If you do all three well you can get full marks. To ensure this, begin with references from the text, 2 minimum, 3-4 better. Use the paragraph numbers to identify your references. It is acceptable to  use quotes from the text but paraphrasing the text is better. Knowledge of economics can best be shown by applying some theory e.g. with a diagram. Evaluation or discussion requires consideration of costs/benefits, short run/long run, effects on  different groups and relative significance of arguments. You should expect some questions to be related to other parts of the syllabus and not exclusively international economics or development economics. For example you could be asked to link the exchange rate to inflation and to use AD/AS diagrams. </a:t>
            </a:r>
          </a:p>
          <a:p>
            <a:endParaRPr lang="en-GB" dirty="0"/>
          </a:p>
        </p:txBody>
      </p:sp>
      <p:pic>
        <p:nvPicPr>
          <p:cNvPr id="3074" name="Picture 2" descr="https://sp.yimg.com/ib/th?id=HN.607993977306155149&amp;pid=15.1&amp;P=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6597" y="4506030"/>
            <a:ext cx="304800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30461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285</Words>
  <Application>Microsoft Office PowerPoint</Application>
  <PresentationFormat>Widescreen</PresentationFormat>
  <Paragraphs>10</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Paper II Guide to getting Full Marks</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Paper II Guide to getting Full Marks</dc:title>
  <dc:creator>Campbell Davidson</dc:creator>
  <cp:lastModifiedBy>Campbell Davidson</cp:lastModifiedBy>
  <cp:revision>2</cp:revision>
  <dcterms:created xsi:type="dcterms:W3CDTF">2014-10-06T13:11:59Z</dcterms:created>
  <dcterms:modified xsi:type="dcterms:W3CDTF">2014-10-06T13:12:48Z</dcterms:modified>
</cp:coreProperties>
</file>